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2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5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4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8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5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2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4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1715-4D19-4A3F-9DAD-4A709E4FF74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981D-7061-403C-A71A-33B48A8439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Image 5" descr="C:\Users\thsigwal\AppData\Local\Microsoft\Windows\Temporary Internet Files\Content.IE5\VR22JG2Z\0042769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/>
          <p:cNvSpPr>
            <a:spLocks noGrp="1"/>
          </p:cNvSpPr>
          <p:nvPr>
            <p:ph type="ctrTitle"/>
          </p:nvPr>
        </p:nvSpPr>
        <p:spPr>
          <a:xfrm>
            <a:off x="3158209" y="1"/>
            <a:ext cx="6019800" cy="764704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Algerian" panose="04020705040A02060702" pitchFamily="82" charset="0"/>
              </a:rPr>
              <a:t>STAGE NOEL 2020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2586CE87-D0E6-4B1B-9C4B-EC8944C0C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556139"/>
              </p:ext>
            </p:extLst>
          </p:nvPr>
        </p:nvGraphicFramePr>
        <p:xfrm>
          <a:off x="2555776" y="1498888"/>
          <a:ext cx="65882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63196751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9594706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3102489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544170715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val="256762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Samedi 19/12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Lundi 21/12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Mardi  22/12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Mercredi 23/12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08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/>
                        <a:t>Compétition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6.30-10.45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6.30-10.30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6.30-10.30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6.30-8.30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694038"/>
                  </a:ext>
                </a:extLst>
              </a:tr>
              <a:tr h="195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Compétition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10.45-12.45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8.30-10.00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1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/>
                        <a:t>Loisir avances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10.45-12.45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8.30-10.00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989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/>
                        <a:t>Initiation/Loisirs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12.45-13.45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18.15-19.15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18.15-19.15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10.00-11.00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114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F0F1AC1-EABD-4A10-AE87-0D266B37E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761106"/>
              </p:ext>
            </p:extLst>
          </p:nvPr>
        </p:nvGraphicFramePr>
        <p:xfrm>
          <a:off x="232588" y="3818031"/>
          <a:ext cx="8897889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15606917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73029015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968236976"/>
                    </a:ext>
                  </a:extLst>
                </a:gridCol>
                <a:gridCol w="1592224">
                  <a:extLst>
                    <a:ext uri="{9D8B030D-6E8A-4147-A177-3AD203B41FA5}">
                      <a16:colId xmlns:a16="http://schemas.microsoft.com/office/drawing/2014/main" val="2169151336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388151452"/>
                    </a:ext>
                  </a:extLst>
                </a:gridCol>
                <a:gridCol w="1256993">
                  <a:extLst>
                    <a:ext uri="{9D8B030D-6E8A-4147-A177-3AD203B41FA5}">
                      <a16:colId xmlns:a16="http://schemas.microsoft.com/office/drawing/2014/main" val="352473675"/>
                    </a:ext>
                  </a:extLst>
                </a:gridCol>
              </a:tblGrid>
              <a:tr h="18791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Lundi 28/12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Mardi 29/12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Mercredi 30/12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Jeudi 31/12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2"/>
                          </a:solidFill>
                        </a:rPr>
                        <a:t>Samedi 02/01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11609"/>
                  </a:ext>
                </a:extLst>
              </a:tr>
              <a:tr h="379133">
                <a:tc>
                  <a:txBody>
                    <a:bodyPr/>
                    <a:lstStyle/>
                    <a:p>
                      <a:r>
                        <a:rPr lang="fr-FR" sz="1400" dirty="0"/>
                        <a:t>Compétition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9.45-13.45</a:t>
                      </a:r>
                    </a:p>
                    <a:p>
                      <a:r>
                        <a:rPr lang="fr-FR" sz="1400" dirty="0"/>
                        <a:t>14.00-15.00(PPG)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9.45-13.45</a:t>
                      </a:r>
                    </a:p>
                    <a:p>
                      <a:r>
                        <a:rPr lang="fr-FR" sz="1400" dirty="0"/>
                        <a:t>14.00-15.00(PPG)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9.45-13.45</a:t>
                      </a:r>
                    </a:p>
                    <a:p>
                      <a:r>
                        <a:rPr lang="fr-FR" sz="1400" dirty="0"/>
                        <a:t>14.00-15.00(PPG)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6.30-10.30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6.30-10.45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97948"/>
                  </a:ext>
                </a:extLst>
              </a:tr>
              <a:tr h="166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Compétition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14.00-15.00 (PPG)</a:t>
                      </a:r>
                    </a:p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14.00-15.00 (PPG)</a:t>
                      </a:r>
                    </a:p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14.00-15.00 (PPG)</a:t>
                      </a:r>
                    </a:p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10.45-13.45 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10.45-12.45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889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/>
                        <a:t>Loisir avances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14.00-15.00 (PPG)</a:t>
                      </a:r>
                    </a:p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14.00-15.00 (PPG)</a:t>
                      </a:r>
                    </a:p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14.00-15.00 (PPG)</a:t>
                      </a:r>
                    </a:p>
                    <a:p>
                      <a:r>
                        <a:rPr lang="fr-FR" sz="1400" dirty="0"/>
                        <a:t>15.30-18.00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10.45-13.45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10.45-12.45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580838"/>
                  </a:ext>
                </a:extLst>
              </a:tr>
              <a:tr h="312008">
                <a:tc>
                  <a:txBody>
                    <a:bodyPr/>
                    <a:lstStyle/>
                    <a:p>
                      <a:r>
                        <a:rPr lang="fr-FR" sz="1400" dirty="0"/>
                        <a:t>Initiation/Loisirs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18.15-19.15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18.15-19.15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18.15-19.15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12.45-13.45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302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025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ApprovedManual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TP030008154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/>
    <UALocComments xmlns="6d93d202-47fc-4405-873a-cab67cc5f1b2" xsi:nil="true"/>
    <UALocRecommendation xmlns="6d93d202-47fc-4405-873a-cab67cc5f1b2">Localize</UALocRecommendation>
    <AssetStart xmlns="6d93d202-47fc-4405-873a-cab67cc5f1b2">2010-04-16T14:41:00+00:00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329025</Value>
      <Value>502797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noël - Arbre de noël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noël - Arbre de noël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EK+MNse1XP63szPkZaDTV/q9xnc=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2009-12-04T08:00:00+00:00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169973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CC1A9D4C-C58F-415C-A02C-BA3A79841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20E1F9-EFC5-47C7-A642-CFB399FB45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3FC9E2-429F-4DEC-BB1B-820C7E1AB3FD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noël - Arbre de noël</Template>
  <TotalTime>3260</TotalTime>
  <Words>110</Words>
  <Application>Microsoft Office PowerPoint</Application>
  <PresentationFormat>Affichage à l'écran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Thème Office</vt:lpstr>
      <vt:lpstr>STAGE NOEL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NOEL 2020</dc:title>
  <dc:creator>innagolovina@outlook.fr</dc:creator>
  <cp:lastModifiedBy>innagolovina@outlook.fr</cp:lastModifiedBy>
  <cp:revision>15</cp:revision>
  <dcterms:created xsi:type="dcterms:W3CDTF">2020-12-10T10:51:06Z</dcterms:created>
  <dcterms:modified xsi:type="dcterms:W3CDTF">2020-12-16T19:10:58Z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8684000</vt:r8>
  </property>
  <property fmtid="{D5CDD505-2E9C-101B-9397-08002B2CF9AE}" pid="5" name="APTrustLevel">
    <vt:r8>3</vt:r8>
  </property>
  <property fmtid="{D5CDD505-2E9C-101B-9397-08002B2CF9AE}" pid="6" name="InternalTags">
    <vt:lpwstr/>
  </property>
  <property fmtid="{D5CDD505-2E9C-101B-9397-08002B2CF9AE}" pid="7" name="FeatureTags">
    <vt:lpwstr/>
  </property>
  <property fmtid="{D5CDD505-2E9C-101B-9397-08002B2CF9AE}" pid="8" name="LocalizationTags">
    <vt:lpwstr/>
  </property>
  <property fmtid="{D5CDD505-2E9C-101B-9397-08002B2CF9AE}" pid="9" name="CampaignTags">
    <vt:lpwstr/>
  </property>
  <property fmtid="{D5CDD505-2E9C-101B-9397-08002B2CF9AE}" pid="10" name="ScenarioTags">
    <vt:lpwstr/>
  </property>
</Properties>
</file>