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8768D-E795-4EF6-BC1F-F1878486F4B7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71F48-B9C9-435B-8CE6-A2208A4A0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7361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6E8E2-776A-4868-BC15-E51E1010575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227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499979C-92AF-4FC8-84DD-66A43DFCA9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CE93AA04-6237-4347-9B97-A5895EAC6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DC68343C-0255-46A9-B4CA-ECF6F92BB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388C-E3D6-4530-8FB9-E083959983E0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0931EBA-E781-4DAD-AA25-6BC28FF07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8A921E3-1428-43CD-A7D4-A33CB6AAB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15DA-EBC4-46E1-BF84-08EA2C7E9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6818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135C4B6-4D44-4A33-9090-19473723F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EB971D24-529F-4AD6-B8ED-87DFD58072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FAF8DFD-BFFC-4C96-BA0E-0AC3D4330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388C-E3D6-4530-8FB9-E083959983E0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290DC7A7-D303-4C69-AB8D-9BCC877DE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CAEF3C9-5066-4155-BAEF-14C827464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15DA-EBC4-46E1-BF84-08EA2C7E9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8937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37CA6C8D-08E2-4CB5-B245-ECF673BDDC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6605A176-0EC5-437D-8509-0C81F30A99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C6D0C77-15AD-4ACD-92CA-F0060DB6F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388C-E3D6-4530-8FB9-E083959983E0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E008EED-C2D1-4804-BA41-83A1ACA09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E6809DA4-D717-4ADB-9BD0-7E9B9748C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15DA-EBC4-46E1-BF84-08EA2C7E9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4934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BB1CB18-2835-4D6E-A91B-4760039DD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EA9BDB19-7777-4975-810A-4C615D5EF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227B688-56F4-4E13-A493-21B415EC0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388C-E3D6-4530-8FB9-E083959983E0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5D88DB1-769E-47C9-A70F-C7926F16B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FA4C282-C724-41C0-8C90-88B3C0F76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15DA-EBC4-46E1-BF84-08EA2C7E9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272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2C1DC6C-2DC3-43D3-A85F-4B3239750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A6224C44-E20C-4186-8A0E-BFDE33344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A7DB550-6632-43B0-8CC0-8F50CCA67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388C-E3D6-4530-8FB9-E083959983E0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82A355B-D5C6-4EDB-9168-27CEF1317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8B2093D-9403-4277-AC04-B82EB0D0F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15DA-EBC4-46E1-BF84-08EA2C7E9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8892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5585503-4E11-4005-8D58-CA41B11EA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9BBAFEF-A4DA-424E-A7DD-957B4C1282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80905ACF-6398-4DD4-A21C-277F8C6AD3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37BE400A-78DF-43D8-8BE8-08E1F5C1B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388C-E3D6-4530-8FB9-E083959983E0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1ED8C902-4D29-4856-8574-B94AC4313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A246CFEB-2501-4C8F-BC03-2CC5CA825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15DA-EBC4-46E1-BF84-08EA2C7E9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473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367CDA5-5AB7-4A86-968D-5B8AEB282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4A77FFA7-DBBA-469B-A80D-D134E8773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FB72E7D8-9377-409A-960F-FF5AC9F9F0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E18B609E-B8FC-44C6-84DA-4D7E09F787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4311D590-4392-44D8-86BE-FF6D9CFD30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BAE09099-728A-46D9-A23C-8C31AECDD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388C-E3D6-4530-8FB9-E083959983E0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AA54A5B3-A951-4C6F-8DEB-FDF8C5551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3B6306C4-5941-4967-AB15-E15EE20C1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15DA-EBC4-46E1-BF84-08EA2C7E9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25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7F2E8DB-D25B-485B-8624-C7667708C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D1BB186A-0942-4DE9-AA51-09DDCFC1C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388C-E3D6-4530-8FB9-E083959983E0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9CA0AF48-855B-4DF6-B89D-F74ABA5BB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FE251946-63E2-4055-A18F-21A9A7E18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15DA-EBC4-46E1-BF84-08EA2C7E9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409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79774893-2E80-4F2A-B4B4-3D00DACC7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388C-E3D6-4530-8FB9-E083959983E0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20360875-CADF-48E9-9F33-8F08966AA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DADB84CF-A54E-4834-9EBE-2A0AFCC0D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15DA-EBC4-46E1-BF84-08EA2C7E9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9776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2253C55-F343-4DCC-BB49-02E074148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401CB66-E437-4DB9-BDD2-9F3021FCD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070D6DC6-3EE9-4AB7-AEFC-9144A6951C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BB1DBE55-734C-47E8-8C62-A67EDE92C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388C-E3D6-4530-8FB9-E083959983E0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EEA79713-C95A-45DA-8788-E43069AFD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9181A93B-48B6-4ED5-AFED-B532FA1B2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15DA-EBC4-46E1-BF84-08EA2C7E9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828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468DB54-E2E2-4105-AAD7-10B4A4553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CF205A81-C198-443C-B66D-D71F988184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21E2B81C-65E2-4FC7-BFEF-9A5220DC2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550A63E6-CC68-4EB8-9C9B-1DA813059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388C-E3D6-4530-8FB9-E083959983E0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564DCAD3-1D51-4C54-94E4-5E9CB573E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C827B97C-9875-4BCD-8132-27F681BEE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15DA-EBC4-46E1-BF84-08EA2C7E9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47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D786AAC9-B557-4526-BF2D-39937065C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B2E549BC-F9EC-4203-8395-1DF1C44C5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6F0248B-1B4E-4424-BAAB-CC9E249598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8388C-E3D6-4530-8FB9-E083959983E0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2F306B8D-5153-422E-8C83-03C4AAC7BC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D7A0E3C-3A2B-4F76-A336-B2B101062A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E15DA-EBC4-46E1-BF84-08EA2C7E9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5206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FFBCCE8-6F2D-4FC7-9918-73F839DE21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B731D030-D0FD-47C3-9740-74AB146AA3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2764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CA77094-36BC-463B-9C6E-D659EF0E61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8872" y="0"/>
            <a:ext cx="9144000" cy="854765"/>
          </a:xfrm>
        </p:spPr>
        <p:txBody>
          <a:bodyPr>
            <a:noAutofit/>
          </a:bodyPr>
          <a:lstStyle/>
          <a:p>
            <a:r>
              <a:rPr lang="fr-FR" sz="3600" dirty="0">
                <a:solidFill>
                  <a:schemeClr val="accent2">
                    <a:lumMod val="75000"/>
                  </a:schemeClr>
                </a:solidFill>
                <a:latin typeface="Gill Sans Nova Ultra Bold" panose="020B0B02020104020203" pitchFamily="34" charset="0"/>
              </a:rPr>
              <a:t>STAGE TOUSSAINT 2020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fr-FR" sz="2000" b="1" dirty="0"/>
              <a:t>Semaine 2</a:t>
            </a:r>
            <a:endParaRPr lang="fr-FR" sz="20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4045D77E-896F-4702-A5B8-528E3E1B04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xmlns="" id="{18410D59-FB2A-4E0A-8755-548662E4775E}"/>
              </a:ext>
            </a:extLst>
          </p:cNvPr>
          <p:cNvGraphicFramePr>
            <a:graphicFrameLocks noGrp="1"/>
          </p:cNvGraphicFramePr>
          <p:nvPr/>
        </p:nvGraphicFramePr>
        <p:xfrm>
          <a:off x="242047" y="854765"/>
          <a:ext cx="11707905" cy="5910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1993">
                  <a:extLst>
                    <a:ext uri="{9D8B030D-6E8A-4147-A177-3AD203B41FA5}">
                      <a16:colId xmlns:a16="http://schemas.microsoft.com/office/drawing/2014/main" xmlns="" val="1941221075"/>
                    </a:ext>
                  </a:extLst>
                </a:gridCol>
                <a:gridCol w="1577653">
                  <a:extLst>
                    <a:ext uri="{9D8B030D-6E8A-4147-A177-3AD203B41FA5}">
                      <a16:colId xmlns:a16="http://schemas.microsoft.com/office/drawing/2014/main" xmlns="" val="832254024"/>
                    </a:ext>
                  </a:extLst>
                </a:gridCol>
                <a:gridCol w="1711462">
                  <a:extLst>
                    <a:ext uri="{9D8B030D-6E8A-4147-A177-3AD203B41FA5}">
                      <a16:colId xmlns:a16="http://schemas.microsoft.com/office/drawing/2014/main" xmlns="" val="3855138930"/>
                    </a:ext>
                  </a:extLst>
                </a:gridCol>
                <a:gridCol w="1573876">
                  <a:extLst>
                    <a:ext uri="{9D8B030D-6E8A-4147-A177-3AD203B41FA5}">
                      <a16:colId xmlns:a16="http://schemas.microsoft.com/office/drawing/2014/main" xmlns="" val="2025945567"/>
                    </a:ext>
                  </a:extLst>
                </a:gridCol>
                <a:gridCol w="1447619">
                  <a:extLst>
                    <a:ext uri="{9D8B030D-6E8A-4147-A177-3AD203B41FA5}">
                      <a16:colId xmlns:a16="http://schemas.microsoft.com/office/drawing/2014/main" xmlns="" val="2132947912"/>
                    </a:ext>
                  </a:extLst>
                </a:gridCol>
                <a:gridCol w="1658380">
                  <a:extLst>
                    <a:ext uri="{9D8B030D-6E8A-4147-A177-3AD203B41FA5}">
                      <a16:colId xmlns:a16="http://schemas.microsoft.com/office/drawing/2014/main" xmlns="" val="2756650300"/>
                    </a:ext>
                  </a:extLst>
                </a:gridCol>
                <a:gridCol w="1496922">
                  <a:extLst>
                    <a:ext uri="{9D8B030D-6E8A-4147-A177-3AD203B41FA5}">
                      <a16:colId xmlns:a16="http://schemas.microsoft.com/office/drawing/2014/main" xmlns="" val="355809395"/>
                    </a:ext>
                  </a:extLst>
                </a:gridCol>
              </a:tblGrid>
              <a:tr h="4956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LUNDI </a:t>
                      </a:r>
                    </a:p>
                    <a:p>
                      <a:r>
                        <a:rPr lang="fr-FR" dirty="0"/>
                        <a:t>26/10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MARDI </a:t>
                      </a:r>
                    </a:p>
                    <a:p>
                      <a:r>
                        <a:rPr lang="fr-FR" dirty="0"/>
                        <a:t>27/10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MERCREDI 28/10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JEUDI</a:t>
                      </a:r>
                    </a:p>
                    <a:p>
                      <a:r>
                        <a:rPr lang="fr-FR" dirty="0"/>
                        <a:t> 29/10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VENDREDI 30/10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SAMEDI 31/10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2003771"/>
                  </a:ext>
                </a:extLst>
              </a:tr>
              <a:tr h="865991">
                <a:tc>
                  <a:txBody>
                    <a:bodyPr/>
                    <a:lstStyle/>
                    <a:p>
                      <a:r>
                        <a:rPr lang="fr-FR" b="1" i="1" baseline="0" dirty="0"/>
                        <a:t>Compétition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6.30-7.45 (GP)</a:t>
                      </a:r>
                    </a:p>
                    <a:p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7.45-9.45 (PP)</a:t>
                      </a:r>
                    </a:p>
                    <a:p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10.00- 11.00 PPG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6.30-7.45 (GP)</a:t>
                      </a:r>
                    </a:p>
                    <a:p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7.45-9.45 (PP)</a:t>
                      </a:r>
                    </a:p>
                    <a:p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10.00- 11.00 PPG</a:t>
                      </a:r>
                    </a:p>
                    <a:p>
                      <a:endParaRPr lang="fr-FR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6.30-7.45 (GP)</a:t>
                      </a:r>
                    </a:p>
                    <a:p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7.45-9.45 (PP)</a:t>
                      </a:r>
                    </a:p>
                    <a:p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10.00- 11.00 PPG</a:t>
                      </a:r>
                    </a:p>
                    <a:p>
                      <a:endParaRPr lang="fr-FR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6.30-7.45 (GP)</a:t>
                      </a:r>
                    </a:p>
                    <a:p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7.45-9.45 (PP)</a:t>
                      </a:r>
                    </a:p>
                    <a:p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10.00- 11.00 PPG</a:t>
                      </a:r>
                    </a:p>
                    <a:p>
                      <a:endParaRPr lang="fr-FR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6.30-7.45 (GP)</a:t>
                      </a:r>
                    </a:p>
                    <a:p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7.45-9.45 (PP)</a:t>
                      </a:r>
                    </a:p>
                    <a:p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10.00- 11.00 PPG</a:t>
                      </a:r>
                    </a:p>
                    <a:p>
                      <a:endParaRPr lang="fr-FR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9293127"/>
                  </a:ext>
                </a:extLst>
              </a:tr>
              <a:tr h="973294">
                <a:tc>
                  <a:txBody>
                    <a:bodyPr/>
                    <a:lstStyle/>
                    <a:p>
                      <a:r>
                        <a:rPr lang="fr-FR" b="1" i="1" baseline="0" dirty="0"/>
                        <a:t>Compétition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7.45-9.45 (PP)</a:t>
                      </a:r>
                    </a:p>
                    <a:p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10.00- 11.00 PPG</a:t>
                      </a:r>
                    </a:p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7.45-9.45 (PP)</a:t>
                      </a:r>
                    </a:p>
                    <a:p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10.00- 11.00 PPG</a:t>
                      </a:r>
                    </a:p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7.45-9.45 (PP)</a:t>
                      </a:r>
                    </a:p>
                    <a:p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10.00- 11.00 PPG</a:t>
                      </a:r>
                    </a:p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7.45-9.45 (PP)</a:t>
                      </a:r>
                    </a:p>
                    <a:p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10.00- 11.00 PPG</a:t>
                      </a:r>
                    </a:p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7.45-9.45 (PP)</a:t>
                      </a:r>
                    </a:p>
                    <a:p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10.00- 11.00 PPG</a:t>
                      </a:r>
                    </a:p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40918607"/>
                  </a:ext>
                </a:extLst>
              </a:tr>
              <a:tr h="405946">
                <a:tc>
                  <a:txBody>
                    <a:bodyPr/>
                    <a:lstStyle/>
                    <a:p>
                      <a:r>
                        <a:rPr lang="fr-FR" b="1" i="1" baseline="0" dirty="0"/>
                        <a:t>Loisir Avances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19.15-20.30 (PP)</a:t>
                      </a:r>
                    </a:p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19.00-20.15 (PP)</a:t>
                      </a:r>
                    </a:p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19.15-20.15 (PP)</a:t>
                      </a:r>
                    </a:p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52566960"/>
                  </a:ext>
                </a:extLst>
              </a:tr>
              <a:tr h="743097">
                <a:tc>
                  <a:txBody>
                    <a:bodyPr/>
                    <a:lstStyle/>
                    <a:p>
                      <a:r>
                        <a:rPr lang="fr-FR" b="1" i="1" baseline="0" dirty="0"/>
                        <a:t>Baby club, Initiation, non licenciés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aseline="0" dirty="0"/>
                        <a:t>18.15-19.15 (GP)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dirty="0"/>
                        <a:t>18.15-19.15 (GP)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dirty="0"/>
                        <a:t>18.15-19.15 (GP)</a:t>
                      </a:r>
                    </a:p>
                    <a:p>
                      <a:endParaRPr lang="fr-FR" sz="140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dirty="0"/>
                        <a:t>18.15-19.15 (GP)</a:t>
                      </a:r>
                    </a:p>
                    <a:p>
                      <a:endParaRPr lang="fr-FR" sz="140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9232604"/>
                  </a:ext>
                </a:extLst>
              </a:tr>
              <a:tr h="1522423">
                <a:tc>
                  <a:txBody>
                    <a:bodyPr/>
                    <a:lstStyle/>
                    <a:p>
                      <a:r>
                        <a:rPr lang="fr-FR" b="1" i="1" baseline="0" dirty="0"/>
                        <a:t>Adultes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aseline="0" dirty="0">
                          <a:solidFill>
                            <a:schemeClr val="tx1"/>
                          </a:solidFill>
                        </a:rPr>
                        <a:t>19.15-20.30 (PP) –</a:t>
                      </a:r>
                    </a:p>
                    <a:p>
                      <a:r>
                        <a:rPr lang="fr-FR" sz="1400" baseline="0" dirty="0">
                          <a:solidFill>
                            <a:schemeClr val="tx1"/>
                          </a:solidFill>
                        </a:rPr>
                        <a:t>adultes débutant et intermédiaires</a:t>
                      </a:r>
                    </a:p>
                    <a:p>
                      <a:r>
                        <a:rPr lang="fr-FR" sz="1400" baseline="0" dirty="0">
                          <a:solidFill>
                            <a:schemeClr val="tx1"/>
                          </a:solidFill>
                        </a:rPr>
                        <a:t>20.30-21.30 (PP) 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dirty="0">
                          <a:solidFill>
                            <a:schemeClr val="tx1"/>
                          </a:solidFill>
                        </a:rPr>
                        <a:t>adultes avances</a:t>
                      </a:r>
                    </a:p>
                    <a:p>
                      <a:endParaRPr lang="fr-FR" sz="140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19.00-20.15 (PP)</a:t>
                      </a:r>
                    </a:p>
                    <a:p>
                      <a:endParaRPr lang="fr-FR" sz="140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19.15-20.15 (PP)</a:t>
                      </a:r>
                    </a:p>
                    <a:p>
                      <a:endParaRPr lang="fr-FR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aseline="0" dirty="0"/>
                        <a:t>8.00-9.30 (GP) – </a:t>
                      </a:r>
                      <a:r>
                        <a:rPr lang="fr-FR" sz="1400" baseline="0"/>
                        <a:t>adultes débutant </a:t>
                      </a:r>
                      <a:r>
                        <a:rPr lang="fr-FR" sz="1400" baseline="0" dirty="0"/>
                        <a:t>et intermédiaires</a:t>
                      </a:r>
                    </a:p>
                    <a:p>
                      <a:r>
                        <a:rPr lang="fr-FR" sz="1400" baseline="0" dirty="0"/>
                        <a:t>9.30-11.00 (GP) –</a:t>
                      </a:r>
                    </a:p>
                    <a:p>
                      <a:r>
                        <a:rPr lang="fr-FR" sz="1400" baseline="0" dirty="0"/>
                        <a:t>adultes avances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1589184"/>
                  </a:ext>
                </a:extLst>
              </a:tr>
              <a:tr h="568251">
                <a:tc>
                  <a:txBody>
                    <a:bodyPr/>
                    <a:lstStyle/>
                    <a:p>
                      <a:r>
                        <a:rPr lang="fr-FR" b="1" i="1" baseline="0" dirty="0"/>
                        <a:t>Dance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aseline="0" dirty="0">
                          <a:solidFill>
                            <a:schemeClr val="tx1"/>
                          </a:solidFill>
                        </a:rPr>
                        <a:t>19.00-20.15 (PP)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400" baseline="0" dirty="0">
                          <a:solidFill>
                            <a:schemeClr val="tx1"/>
                          </a:solidFill>
                        </a:rPr>
                        <a:t>8.00-10.00 (PP)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0244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84985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198</Words>
  <Application>Microsoft Office PowerPoint</Application>
  <PresentationFormat>Grand écran</PresentationFormat>
  <Paragraphs>61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Gill Sans Nova Ultra Bold</vt:lpstr>
      <vt:lpstr>Thème Office</vt:lpstr>
      <vt:lpstr>Présentation PowerPoint</vt:lpstr>
      <vt:lpstr>STAGE TOUSSAINT 2020 Semaine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khrychikovayana@gmail.com</dc:creator>
  <cp:lastModifiedBy>Laurence Pinget</cp:lastModifiedBy>
  <cp:revision>2</cp:revision>
  <dcterms:created xsi:type="dcterms:W3CDTF">2020-10-07T18:46:07Z</dcterms:created>
  <dcterms:modified xsi:type="dcterms:W3CDTF">2020-10-09T12:37:33Z</dcterms:modified>
</cp:coreProperties>
</file>