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976C6E-1022-48E8-93C7-29DC03A09AB7}" v="18" dt="2020-10-02T15:25:04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28" autoAdjust="0"/>
    <p:restoredTop sz="85885" autoAdjust="0"/>
  </p:normalViewPr>
  <p:slideViewPr>
    <p:cSldViewPr snapToGrid="0">
      <p:cViewPr varScale="1">
        <p:scale>
          <a:sx n="100" d="100"/>
          <a:sy n="100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648E5-E0F3-49F4-9C4E-B00118F0E57A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6E8E2-776A-4868-BC15-E51E101057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61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A2366F-A4DF-4EA5-8DA7-8023B315B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E56DDBB-7FAE-4327-81B8-7E3CDD7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CE588E9-6E71-4FFD-A4B8-60513B01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3C18490-4B6A-4692-9489-39747D10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CE21454-4BAC-4B75-9037-B91C8496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750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8E3B8EB-B719-407A-A4D2-C5AC6FE6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B9C4F77-AEFB-44CB-BEEF-4C6481640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8D26AAD-4680-4683-91F1-42A668393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C558096-30B9-411A-ACB6-1580E2C6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3032286-D893-4360-987D-CA881C81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45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8B3B0EA-B1E3-4B02-925E-2F66F15D2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B5DD4B8-A796-452A-B7DE-83483E297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DAC79D-2177-4365-A912-EFFC7E29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0A6974D-7A13-4817-9706-0EEBA4F5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D2E054E-2B68-4DCB-9C92-74DBF52A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47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04150F3-AB8E-4AD9-9422-7F8C2CB4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3E95B88-A5F7-4FE5-9ACA-D915CB90E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C51623F-EF61-4B05-BF0F-322A140B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0C8C99-61AD-4230-969B-1BC46F61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D0BA626-ACD6-40DA-A78D-F617A01A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66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F60C62-AC15-4A0C-8065-F68AE681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D070F20-C1F5-4E91-A43E-042285660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C55AFEC-2709-4E24-B7C9-8A693FD7F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C79C17B-7D21-48E8-8854-5C7B0C38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4E71213-9523-41E4-8371-92EFA4E2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08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C4A165-18D3-4408-9A23-F0679A73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FB40D18-3CD3-4C67-A347-9E006778D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A2051B8-AC1E-48E9-AC55-BA0883C7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C40FCB5-69DA-415E-84A4-E7A9178B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19E8AAE-02A5-47FD-8FD7-933F37BF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A4D9E40-1C7D-4BFC-B4AC-8293A520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15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6662B60-293A-470C-AA20-2659D2C27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0F47200-55E9-4D05-9FB8-48DF8AF3F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4FD777B-851A-4A8D-A35D-682A98B2C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3DAA07F-3594-4BCB-A11D-FFC06FC7C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6676F19-27CB-4D9C-892E-572A71F33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DF07B1A-786C-42FE-BA5B-B54C77F8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103C6A1-B0DC-49A8-90B1-254E8BC3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26D01A7F-9840-4BE0-B88B-213D272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03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48A2FE-764F-4FBD-B75B-74A0DBE35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FEC9085-F57C-4C10-BE85-180958B7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2C9ECF6A-2588-48EE-B118-F61F50CF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9E6FF08-E508-4317-BC54-602078B1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348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C2CCCCAA-A49D-46D7-A81C-1934690C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058A9EC-D809-489A-BDF9-2150D5D5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A466B6C-9CEE-4D7A-AB00-6716BFC5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55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A5696D-4072-4EE6-9658-18D6215F3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F45E78B-201F-46DC-878D-C76B61F70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F9F3069-CC13-4D9B-B06C-ABE2527FF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C0AD6C4-6DF0-405B-AA7F-2219DEDF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B8CA4D5-F90D-43A7-A504-2482D9F0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911B5F9-F639-44F6-9BBB-236CE2C1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49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66ABC2F-36C2-4240-80D4-83228A03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6652A87-B926-4E6C-9FC2-9A49AEC39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5E466E7-5A44-4D1F-A5F2-CB9EEA40E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EFFE88F-4E88-4EF7-A96B-72AE311B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23A5FB7-2EC6-47A6-A482-8974C2BB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FE39182-9698-49F2-9A7E-E3147393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56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1D44AC6F-C30D-4616-B9C3-77EBBC6B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CB0F6FA-9BC7-4A68-AB5E-B5A2CDDC6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DBF5630-3DD2-42C1-891E-15CF9CC7F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88CD-BFD4-41E6-8753-36F5E6A6DBF8}" type="datetimeFigureOut">
              <a:rPr lang="fr-FR" smtClean="0"/>
              <a:t>09/10/2020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655629B-4D40-40E7-B697-0B464F85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C0FF93D-3E55-4B52-A2EF-8F80B6730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7666-3D94-49DD-A85D-D5254E53C4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7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A77094-36BC-463B-9C6E-D659EF0E6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7739270" cy="1061252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  <a:latin typeface="Gill Sans Nova Ultra Bold" panose="020B0B02020104020203" pitchFamily="34" charset="0"/>
              </a:rPr>
              <a:t>STAGE TOUSSAINT 2020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2000" b="1" dirty="0"/>
              <a:t>Semaine 1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045D77E-896F-4702-A5B8-528E3E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18410D59-FB2A-4E0A-8755-548662E47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03079"/>
              </p:ext>
            </p:extLst>
          </p:nvPr>
        </p:nvGraphicFramePr>
        <p:xfrm>
          <a:off x="223837" y="1061253"/>
          <a:ext cx="11744325" cy="5796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967">
                  <a:extLst>
                    <a:ext uri="{9D8B030D-6E8A-4147-A177-3AD203B41FA5}">
                      <a16:colId xmlns:a16="http://schemas.microsoft.com/office/drawing/2014/main" xmlns="" val="1941221075"/>
                    </a:ext>
                  </a:extLst>
                </a:gridCol>
                <a:gridCol w="1582560">
                  <a:extLst>
                    <a:ext uri="{9D8B030D-6E8A-4147-A177-3AD203B41FA5}">
                      <a16:colId xmlns:a16="http://schemas.microsoft.com/office/drawing/2014/main" xmlns="" val="832254024"/>
                    </a:ext>
                  </a:extLst>
                </a:gridCol>
                <a:gridCol w="1582560">
                  <a:extLst>
                    <a:ext uri="{9D8B030D-6E8A-4147-A177-3AD203B41FA5}">
                      <a16:colId xmlns:a16="http://schemas.microsoft.com/office/drawing/2014/main" xmlns="" val="3855138930"/>
                    </a:ext>
                  </a:extLst>
                </a:gridCol>
                <a:gridCol w="1712997">
                  <a:extLst>
                    <a:ext uri="{9D8B030D-6E8A-4147-A177-3AD203B41FA5}">
                      <a16:colId xmlns:a16="http://schemas.microsoft.com/office/drawing/2014/main" xmlns="" val="2025945567"/>
                    </a:ext>
                  </a:extLst>
                </a:gridCol>
                <a:gridCol w="1452122">
                  <a:extLst>
                    <a:ext uri="{9D8B030D-6E8A-4147-A177-3AD203B41FA5}">
                      <a16:colId xmlns:a16="http://schemas.microsoft.com/office/drawing/2014/main" xmlns="" val="2132947912"/>
                    </a:ext>
                  </a:extLst>
                </a:gridCol>
                <a:gridCol w="1663540">
                  <a:extLst>
                    <a:ext uri="{9D8B030D-6E8A-4147-A177-3AD203B41FA5}">
                      <a16:colId xmlns:a16="http://schemas.microsoft.com/office/drawing/2014/main" xmlns="" val="2756650300"/>
                    </a:ext>
                  </a:extLst>
                </a:gridCol>
                <a:gridCol w="1501579">
                  <a:extLst>
                    <a:ext uri="{9D8B030D-6E8A-4147-A177-3AD203B41FA5}">
                      <a16:colId xmlns:a16="http://schemas.microsoft.com/office/drawing/2014/main" xmlns="" val="355809395"/>
                    </a:ext>
                  </a:extLst>
                </a:gridCol>
              </a:tblGrid>
              <a:tr h="87196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LUNDI </a:t>
                      </a:r>
                    </a:p>
                    <a:p>
                      <a:r>
                        <a:rPr lang="fr-FR" dirty="0"/>
                        <a:t>19/10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MARDI </a:t>
                      </a:r>
                    </a:p>
                    <a:p>
                      <a:r>
                        <a:rPr lang="fr-FR" dirty="0"/>
                        <a:t>20/10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MERCREDI 21/10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JEUDI</a:t>
                      </a:r>
                    </a:p>
                    <a:p>
                      <a:r>
                        <a:rPr lang="fr-FR" dirty="0"/>
                        <a:t> 22/10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VENDREDI 23/10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SAMEDI 24/10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2003771"/>
                  </a:ext>
                </a:extLst>
              </a:tr>
              <a:tr h="892209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Compétition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6.30-8.30 (GP)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8.45-10.30 (GP)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6.30-8.30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8.45-10.30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6.30-8.30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8.45-10.30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6.30-8.30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8.45-10.30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6.30-8.30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8.45-10.30 (GP)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9293127"/>
                  </a:ext>
                </a:extLst>
              </a:tr>
              <a:tr h="690742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Compétition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12.15-14.00 (GP)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12.15-14.00 (GP)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12.15-14.00 (GP)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12.15-14.00 (GP)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10.45- 11.45 PPG</a:t>
                      </a:r>
                    </a:p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12.15-14.00 (GP)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0918607"/>
                  </a:ext>
                </a:extLst>
              </a:tr>
              <a:tr h="690742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Loisir Avances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12.15-14.00 (GP)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19.45-20.30 (PP)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12.15-14.00 (GP)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12.15-14.00 (GP)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12.15-14.00 (GP)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12.15-14.00 (GP)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2566960"/>
                  </a:ext>
                </a:extLst>
              </a:tr>
              <a:tr h="604400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Baby club, Initiation, non licenciés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18.15-19.15 (GP)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19.00 -20.00 (PP)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/>
                        <a:t>18.15-19.15 (GP)</a:t>
                      </a:r>
                    </a:p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/>
                        <a:t>19.00 -20.00 (PP)</a:t>
                      </a:r>
                    </a:p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18.15-19.00 (GP)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232604"/>
                  </a:ext>
                </a:extLst>
              </a:tr>
              <a:tr h="1295142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Adultes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19.45-20.30 (PP) –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adultes débutant et intermédiaires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20.30-21.30 (PP)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adultes avances</a:t>
                      </a:r>
                    </a:p>
                    <a:p>
                      <a:endParaRPr lang="fr-FR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19.00-20.15 (PP)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7.45-8.45 (PP) –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adultes débutant et intermédiaires</a:t>
                      </a:r>
                    </a:p>
                    <a:p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8.45-9.45 (PP)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chemeClr val="tx1"/>
                          </a:solidFill>
                        </a:rPr>
                        <a:t>adultes avances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1589184"/>
                  </a:ext>
                </a:extLst>
              </a:tr>
              <a:tr h="505185">
                <a:tc>
                  <a:txBody>
                    <a:bodyPr/>
                    <a:lstStyle/>
                    <a:p>
                      <a:r>
                        <a:rPr lang="fr-FR" b="1" i="1" baseline="0" dirty="0"/>
                        <a:t>Dance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20.15-21.00 (GP)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244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2837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209</Words>
  <Application>Microsoft Office PowerPoint</Application>
  <PresentationFormat>Grand écran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Nova Ultra Bold</vt:lpstr>
      <vt:lpstr>Thème Office</vt:lpstr>
      <vt:lpstr>STAGE TOUSSAINT 2020 Semaine 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khrychikovayana@gmail.com</dc:creator>
  <cp:lastModifiedBy>Laurence Pinget</cp:lastModifiedBy>
  <cp:revision>12</cp:revision>
  <dcterms:created xsi:type="dcterms:W3CDTF">2020-10-02T14:43:24Z</dcterms:created>
  <dcterms:modified xsi:type="dcterms:W3CDTF">2020-10-09T12:37:12Z</dcterms:modified>
</cp:coreProperties>
</file>